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F7A270-3B95-4B66-A7A9-1510AB500FB6}" v="6" dt="2020-10-06T12:31:07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Brühwiler" userId="631cef07-0c3f-4189-8fef-1aba93fac0ba" providerId="ADAL" clId="{8CF7A270-3B95-4B66-A7A9-1510AB500FB6}"/>
    <pc:docChg chg="modSld">
      <pc:chgData name="Petra Brühwiler" userId="631cef07-0c3f-4189-8fef-1aba93fac0ba" providerId="ADAL" clId="{8CF7A270-3B95-4B66-A7A9-1510AB500FB6}" dt="2020-10-06T12:34:33.096" v="108" actId="14100"/>
      <pc:docMkLst>
        <pc:docMk/>
      </pc:docMkLst>
      <pc:sldChg chg="addSp modSp">
        <pc:chgData name="Petra Brühwiler" userId="631cef07-0c3f-4189-8fef-1aba93fac0ba" providerId="ADAL" clId="{8CF7A270-3B95-4B66-A7A9-1510AB500FB6}" dt="2020-10-06T12:34:33.096" v="108" actId="14100"/>
        <pc:sldMkLst>
          <pc:docMk/>
          <pc:sldMk cId="3667149326" sldId="256"/>
        </pc:sldMkLst>
        <pc:spChg chg="add mod">
          <ac:chgData name="Petra Brühwiler" userId="631cef07-0c3f-4189-8fef-1aba93fac0ba" providerId="ADAL" clId="{8CF7A270-3B95-4B66-A7A9-1510AB500FB6}" dt="2020-10-06T12:33:58.789" v="100" actId="255"/>
          <ac:spMkLst>
            <pc:docMk/>
            <pc:sldMk cId="3667149326" sldId="256"/>
            <ac:spMk id="11" creationId="{CAA433AE-A2B5-4C33-9E8A-018FB57EB08B}"/>
          </ac:spMkLst>
        </pc:spChg>
        <pc:spChg chg="add mod">
          <ac:chgData name="Petra Brühwiler" userId="631cef07-0c3f-4189-8fef-1aba93fac0ba" providerId="ADAL" clId="{8CF7A270-3B95-4B66-A7A9-1510AB500FB6}" dt="2020-10-06T12:34:07.912" v="102" actId="14100"/>
          <ac:spMkLst>
            <pc:docMk/>
            <pc:sldMk cId="3667149326" sldId="256"/>
            <ac:spMk id="12" creationId="{1C5CA898-5ADE-441F-8D19-24D3F16B9608}"/>
          </ac:spMkLst>
        </pc:spChg>
        <pc:spChg chg="add mod">
          <ac:chgData name="Petra Brühwiler" userId="631cef07-0c3f-4189-8fef-1aba93fac0ba" providerId="ADAL" clId="{8CF7A270-3B95-4B66-A7A9-1510AB500FB6}" dt="2020-10-06T12:34:15.029" v="103" actId="255"/>
          <ac:spMkLst>
            <pc:docMk/>
            <pc:sldMk cId="3667149326" sldId="256"/>
            <ac:spMk id="13" creationId="{1EF751B7-9F6C-479B-BCB9-397E88AF5206}"/>
          </ac:spMkLst>
        </pc:spChg>
        <pc:spChg chg="add mod">
          <ac:chgData name="Petra Brühwiler" userId="631cef07-0c3f-4189-8fef-1aba93fac0ba" providerId="ADAL" clId="{8CF7A270-3B95-4B66-A7A9-1510AB500FB6}" dt="2020-10-06T12:34:33.096" v="108" actId="14100"/>
          <ac:spMkLst>
            <pc:docMk/>
            <pc:sldMk cId="3667149326" sldId="256"/>
            <ac:spMk id="14" creationId="{D5C69025-A7A1-464A-86D1-17967DE05778}"/>
          </ac:spMkLst>
        </pc:spChg>
        <pc:spChg chg="add mod">
          <ac:chgData name="Petra Brühwiler" userId="631cef07-0c3f-4189-8fef-1aba93fac0ba" providerId="ADAL" clId="{8CF7A270-3B95-4B66-A7A9-1510AB500FB6}" dt="2020-10-06T12:34:23.361" v="105" actId="14100"/>
          <ac:spMkLst>
            <pc:docMk/>
            <pc:sldMk cId="3667149326" sldId="256"/>
            <ac:spMk id="15" creationId="{DA89B938-4F4E-4E96-9CBE-5044E8BDF6C9}"/>
          </ac:spMkLst>
        </pc:spChg>
        <pc:picChg chg="mod">
          <ac:chgData name="Petra Brühwiler" userId="631cef07-0c3f-4189-8fef-1aba93fac0ba" providerId="ADAL" clId="{8CF7A270-3B95-4B66-A7A9-1510AB500FB6}" dt="2020-10-06T12:34:24.727" v="106" actId="1076"/>
          <ac:picMkLst>
            <pc:docMk/>
            <pc:sldMk cId="3667149326" sldId="256"/>
            <ac:picMk id="10" creationId="{C9C55F3F-69A8-4DA3-8E21-E4678B5214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2F1B4E-82A0-4B6D-AE7D-F6390DCCD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BAD317-6516-4C0F-A786-601955FB0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C817F6-AF80-46FF-B91B-2AB37358C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6359CE-EFB4-4DF7-BC1F-EB506DFD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682742-9897-4521-9FA9-AF2EF108F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987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9FFAC-F3B5-4995-83E8-EC3DB0E30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7B7C2B9-926B-4984-8FF2-8B9A8D596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8B55BE-80E0-4A91-AD67-EEF0DC6F0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C5C432-35A9-4DE1-97E5-7754AF5B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16A80D-6318-4609-AF50-8252390DD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595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788E06C-1CA4-4A88-A6B7-B514E0B87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1C48EA-AEC6-404C-A9FB-1CA96C115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FFD359-8387-498A-8B7A-4158AEF3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1E10AF-96A2-48E3-9698-DC94069B3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98239C-E80D-4794-A9AB-29E6B4E7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2622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A8D65-DFDA-4636-A26D-9224C179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E8B75D-27EA-4F15-838F-63E1ACCD2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9F64DD-40BD-4D4A-BD39-648ABCD7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F2FE22-E645-489C-8141-4B357476F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64FF06-E326-4363-8D0A-C951062C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2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F4BDDC-BD09-4F1B-ABCA-335469CEF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FF86BD-A634-4BAE-AC90-BFF0A3AAC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4F81D2-DC81-408E-B71B-A786B636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90F855-315B-4D4A-A5DB-B04CE15E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736AF8-728A-40CE-95A2-E53F5189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83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B5AA71-F219-46EF-A5E1-A360E5CE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ED2C60-D0D2-4FD3-A05D-0CDB6E739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55EDD6-5E95-48D5-B4D7-A640E4620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B1A544-5E2B-4BFF-AE3B-3F0FE60D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75BCE33-5E57-47C1-B099-6B2EAE5A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F0CEBA-C199-4681-A91A-616F1370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192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47D114-2BCF-4642-B9B5-094F1B6CA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1DE99D-07E6-4948-A0CC-9F45866C4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1EEF6B-D947-4748-AD3E-B7A80A68B4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BFB5A7-133E-4DF0-8F05-A4352538F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23EAAD8-682D-4583-9E15-E8714EC8A5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EDC8E65-C102-4C4B-870F-94858B388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B98BE4-6775-4372-A900-F3E956AF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95B002-38C9-4127-BA39-01C0E1C9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5038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D4F64-31CB-4F39-AA2A-2FE44E66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B80DE7-EF13-4CA9-98DD-BC35D057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8B93FBA-B7F7-4F70-96E1-C4DE4799F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54A3C3B-E3DB-4640-A2B0-C8652B25F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8847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CCBBF89-09F6-47B9-9C56-794CE798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61EF795-C5F0-4D4A-BDD5-00876832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C371E9-9C5A-4ED7-AF80-0154DB389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517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0C6C51-0001-4E0A-A923-7BA7DEFC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75B639-AAED-47AC-8E16-5BDC3ED16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891BEB4-43B3-4FC4-AA1C-6DA12742B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072706-4D05-4E7A-97DC-723850D4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49C055-8FB3-4D29-89A0-479D9B44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05C250-DE2F-4712-B88F-49C1D26B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767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662176-8741-41C7-95C9-5E5DAE3B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189792-43DF-4444-AABA-D373663344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B24F4B-E1F9-4A47-8AFF-94FEEC5CC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478C6D-C97B-466E-93EB-8AC248030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034FB5-2D47-423B-AD8C-AC107AF0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C83A9F-DC0F-4D4B-8F68-83F884B46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225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D42427-AF05-4924-B2C9-0E89B26A4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C019DA-A98D-4A61-9925-6D2C53DCB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AD79C8-6169-49B1-8B48-BF49A1B065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D3AD4-A3E2-406A-8EDD-5633105B1174}" type="datetimeFigureOut">
              <a:rPr lang="de-CH" smtClean="0"/>
              <a:t>06.10.2020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E35EC4-73FC-44FE-AE0F-7306D20C8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21C79D-6A01-46A6-B897-6DC3BFE45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067F-A736-4FD7-837A-03CCC991D7B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120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9A72E43A-2FC3-43A9-8E8E-0BF749E66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32" name="Picture 8" descr="Comedy-Gipfel | Arosa Humorfestival">
            <a:extLst>
              <a:ext uri="{FF2B5EF4-FFF2-40B4-BE49-F238E27FC236}">
                <a16:creationId xmlns:a16="http://schemas.microsoft.com/office/drawing/2014/main" id="{9B8F05EC-8B40-4217-B46D-FB7A7AA6E9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82" r="20217"/>
          <a:stretch/>
        </p:blipFill>
        <p:spPr bwMode="auto">
          <a:xfrm>
            <a:off x="20" y="10"/>
            <a:ext cx="4003019" cy="338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Ein Bild, das Person, Mann, lächelnd, darstellend enthält.&#10;&#10;Automatisch generierte Beschreibung">
            <a:extLst>
              <a:ext uri="{FF2B5EF4-FFF2-40B4-BE49-F238E27FC236}">
                <a16:creationId xmlns:a16="http://schemas.microsoft.com/office/drawing/2014/main" id="{57D9E3C5-57A3-4154-BB42-7D8D1DE38A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5" r="20342" b="-3"/>
          <a:stretch/>
        </p:blipFill>
        <p:spPr>
          <a:xfrm>
            <a:off x="20" y="3469102"/>
            <a:ext cx="4003019" cy="3388893"/>
          </a:xfrm>
          <a:prstGeom prst="rect">
            <a:avLst/>
          </a:prstGeom>
        </p:spPr>
      </p:pic>
      <p:pic>
        <p:nvPicPr>
          <p:cNvPr id="1026" name="Picture 2" descr="Comedy-Gipfel | Arosa Humorfestival">
            <a:extLst>
              <a:ext uri="{FF2B5EF4-FFF2-40B4-BE49-F238E27FC236}">
                <a16:creationId xmlns:a16="http://schemas.microsoft.com/office/drawing/2014/main" id="{531EE1D6-2D9C-478B-AD00-39C4434E85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37" r="6255" b="-1"/>
          <a:stretch/>
        </p:blipFill>
        <p:spPr bwMode="auto">
          <a:xfrm>
            <a:off x="4094479" y="10"/>
            <a:ext cx="40140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er ist der italo-schweizer Comedian Sergio Sardella? - lorena-sardellas  Webseite!">
            <a:extLst>
              <a:ext uri="{FF2B5EF4-FFF2-40B4-BE49-F238E27FC236}">
                <a16:creationId xmlns:a16="http://schemas.microsoft.com/office/drawing/2014/main" id="{4644DB88-9369-45A0-BAB7-EB9D26375D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5481"/>
          <a:stretch/>
        </p:blipFill>
        <p:spPr bwMode="auto">
          <a:xfrm>
            <a:off x="8188960" y="10"/>
            <a:ext cx="4003039" cy="33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afik 9" descr="Ein Bild, das Person, Mann, haltend, Gitarre enthält.&#10;&#10;Automatisch generierte Beschreibung">
            <a:extLst>
              <a:ext uri="{FF2B5EF4-FFF2-40B4-BE49-F238E27FC236}">
                <a16:creationId xmlns:a16="http://schemas.microsoft.com/office/drawing/2014/main" id="{C9C55F3F-69A8-4DA3-8E21-E4678B52140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4" r="-2" b="32844"/>
          <a:stretch/>
        </p:blipFill>
        <p:spPr>
          <a:xfrm>
            <a:off x="8221979" y="3431290"/>
            <a:ext cx="3992034" cy="3388893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CAA433AE-A2B5-4C33-9E8A-018FB57EB08B}"/>
              </a:ext>
            </a:extLst>
          </p:cNvPr>
          <p:cNvSpPr txBox="1"/>
          <p:nvPr/>
        </p:nvSpPr>
        <p:spPr>
          <a:xfrm>
            <a:off x="136188" y="192165"/>
            <a:ext cx="163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solidFill>
                  <a:schemeClr val="bg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Marcel Weber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C5CA898-5ADE-441F-8D19-24D3F16B9608}"/>
              </a:ext>
            </a:extLst>
          </p:cNvPr>
          <p:cNvSpPr txBox="1"/>
          <p:nvPr/>
        </p:nvSpPr>
        <p:spPr>
          <a:xfrm>
            <a:off x="2471352" y="3653768"/>
            <a:ext cx="1531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 err="1">
                <a:latin typeface="Cavolini" panose="03000502040302020204" pitchFamily="66" charset="0"/>
                <a:cs typeface="Cavolini" panose="03000502040302020204" pitchFamily="66" charset="0"/>
              </a:rPr>
              <a:t>Cony</a:t>
            </a:r>
            <a:r>
              <a:rPr lang="de-CH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 Sutter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EF751B7-9F6C-479B-BCB9-397E88AF5206}"/>
              </a:ext>
            </a:extLst>
          </p:cNvPr>
          <p:cNvSpPr txBox="1"/>
          <p:nvPr/>
        </p:nvSpPr>
        <p:spPr>
          <a:xfrm>
            <a:off x="6845678" y="318540"/>
            <a:ext cx="1215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Tom Davis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5C69025-A7A1-464A-86D1-17967DE05778}"/>
              </a:ext>
            </a:extLst>
          </p:cNvPr>
          <p:cNvSpPr txBox="1"/>
          <p:nvPr/>
        </p:nvSpPr>
        <p:spPr>
          <a:xfrm>
            <a:off x="10585622" y="3654740"/>
            <a:ext cx="1416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Fredy </a:t>
            </a:r>
            <a:r>
              <a:rPr lang="de-CH" sz="1400" b="1" dirty="0" err="1">
                <a:latin typeface="Cavolini" panose="03000502040302020204" pitchFamily="66" charset="0"/>
                <a:cs typeface="Cavolini" panose="03000502040302020204" pitchFamily="66" charset="0"/>
              </a:rPr>
              <a:t>Schär</a:t>
            </a:r>
            <a:endParaRPr lang="de-CH" sz="1400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A89B938-4F4E-4E96-9CBE-5044E8BDF6C9}"/>
              </a:ext>
            </a:extLst>
          </p:cNvPr>
          <p:cNvSpPr txBox="1"/>
          <p:nvPr/>
        </p:nvSpPr>
        <p:spPr>
          <a:xfrm>
            <a:off x="8320216" y="180040"/>
            <a:ext cx="1754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b="1" dirty="0">
                <a:latin typeface="Cavolini" panose="03000502040302020204" pitchFamily="66" charset="0"/>
                <a:cs typeface="Cavolini" panose="03000502040302020204" pitchFamily="66" charset="0"/>
              </a:rPr>
              <a:t>Sergio </a:t>
            </a:r>
            <a:r>
              <a:rPr lang="de-CH" sz="1400" b="1" dirty="0" err="1">
                <a:latin typeface="Cavolini" panose="03000502040302020204" pitchFamily="66" charset="0"/>
                <a:cs typeface="Cavolini" panose="03000502040302020204" pitchFamily="66" charset="0"/>
              </a:rPr>
              <a:t>Sardella</a:t>
            </a:r>
            <a:endParaRPr lang="de-CH" sz="1400" b="1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149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D706DE0FEE8344FB5788F3FE6021B60" ma:contentTypeVersion="12" ma:contentTypeDescription="Ein neues Dokument erstellen." ma:contentTypeScope="" ma:versionID="d377a77d5024ed4f88e24285c6a10dac">
  <xsd:schema xmlns:xsd="http://www.w3.org/2001/XMLSchema" xmlns:xs="http://www.w3.org/2001/XMLSchema" xmlns:p="http://schemas.microsoft.com/office/2006/metadata/properties" xmlns:ns2="addea933-bf12-47aa-9b85-957662ed2bdd" xmlns:ns3="cb13838b-6737-41e3-aa88-5d476e1bc266" targetNamespace="http://schemas.microsoft.com/office/2006/metadata/properties" ma:root="true" ma:fieldsID="d0c5a1549e1d7e8015c97bb0f14e3b5b" ns2:_="" ns3:_="">
    <xsd:import namespace="addea933-bf12-47aa-9b85-957662ed2bdd"/>
    <xsd:import namespace="cb13838b-6737-41e3-aa88-5d476e1bc2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ea933-bf12-47aa-9b85-957662ed2b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3838b-6737-41e3-aa88-5d476e1bc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D91A30-07BE-45E6-856E-DF0037CB1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dea933-bf12-47aa-9b85-957662ed2bdd"/>
    <ds:schemaRef ds:uri="cb13838b-6737-41e3-aa88-5d476e1bc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453F51-C169-40EB-A631-EDD7E15A91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DA1CF9-8E52-4EEB-B67F-2AA6FD00936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Cavolini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Petra Brühwiler</dc:creator>
  <cp:lastModifiedBy>Petra Brühwiler</cp:lastModifiedBy>
  <cp:revision>1</cp:revision>
  <dcterms:created xsi:type="dcterms:W3CDTF">2020-10-06T12:21:44Z</dcterms:created>
  <dcterms:modified xsi:type="dcterms:W3CDTF">2020-10-06T12:34:39Z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0x010100ED706DE0FEE8344FB5788F3FE6021B60</vt:lpwstr>
  </property>
</Properties>
</file>